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C2A135-B017-4601-A241-6D7B30AD8A4E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40D997E-141C-45F2-BC99-035D70D9D2B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 fontScale="90000"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Инвестицияның э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кономи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калық тиімділігі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жобаларды бағалау әдістері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51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1124744"/>
            <a:ext cx="6786636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576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980728"/>
            <a:ext cx="7560840" cy="506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99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6712"/>
            <a:ext cx="7776864" cy="5289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8780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7848872" cy="543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6461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980728"/>
            <a:ext cx="8064896" cy="512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087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7848872" cy="564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37103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</TotalTime>
  <Words>10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Инвестицияның экономикалық тиімділігі. Инвестициялық жобаларды бағалау әдістері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Инвестицияның экономикалық тиімділігі. Инвестициялық жобаларды бағалау әдістері </dc:title>
  <dc:creator>Асем Сагидолдина</dc:creator>
  <cp:lastModifiedBy>Асем Сагидолдина</cp:lastModifiedBy>
  <cp:revision>1</cp:revision>
  <dcterms:created xsi:type="dcterms:W3CDTF">2019-03-28T07:23:16Z</dcterms:created>
  <dcterms:modified xsi:type="dcterms:W3CDTF">2019-03-28T07:29:04Z</dcterms:modified>
</cp:coreProperties>
</file>